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34"/>
  </p:notesMasterIdLst>
  <p:handoutMasterIdLst>
    <p:handoutMasterId r:id="rId35"/>
  </p:handoutMasterIdLst>
  <p:sldIdLst>
    <p:sldId id="2076136291" r:id="rId6"/>
    <p:sldId id="2076136293" r:id="rId7"/>
    <p:sldId id="2076136294" r:id="rId8"/>
    <p:sldId id="2076136295" r:id="rId9"/>
    <p:sldId id="2076136296" r:id="rId10"/>
    <p:sldId id="2076136301" r:id="rId11"/>
    <p:sldId id="2076136302" r:id="rId12"/>
    <p:sldId id="2076136303" r:id="rId13"/>
    <p:sldId id="2076136304" r:id="rId14"/>
    <p:sldId id="2076136305" r:id="rId15"/>
    <p:sldId id="2076136306" r:id="rId16"/>
    <p:sldId id="2076136307" r:id="rId17"/>
    <p:sldId id="2076136309" r:id="rId18"/>
    <p:sldId id="2076136310" r:id="rId19"/>
    <p:sldId id="2076136311" r:id="rId20"/>
    <p:sldId id="2076136313" r:id="rId21"/>
    <p:sldId id="2076136314" r:id="rId22"/>
    <p:sldId id="2076136315" r:id="rId23"/>
    <p:sldId id="2076136316" r:id="rId24"/>
    <p:sldId id="2076136317" r:id="rId25"/>
    <p:sldId id="2076136318" r:id="rId26"/>
    <p:sldId id="2076136319" r:id="rId27"/>
    <p:sldId id="2076136320" r:id="rId28"/>
    <p:sldId id="2076136321" r:id="rId29"/>
    <p:sldId id="2076136322" r:id="rId30"/>
    <p:sldId id="2076136323" r:id="rId31"/>
    <p:sldId id="2076136299" r:id="rId32"/>
    <p:sldId id="2076136300" r:id="rId33"/>
  </p:sldIdLst>
  <p:sldSz cx="14630400" cy="82296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Light" panose="00000400000000000000" pitchFamily="2" charset="0"/>
      <p:regular r:id="rId44"/>
      <p: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Segoe UI Semibold" panose="020B0702040204020203" pitchFamily="34" charset="0"/>
      <p:regular r:id="rId50"/>
      <p:bold r:id="rId51"/>
      <p:italic r:id="rId52"/>
      <p:boldItalic r:id="rId53"/>
    </p:embeddedFont>
    <p:embeddedFont>
      <p:font typeface="Segoe UI Semibold (Headings)" panose="020B060402020202020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293"/>
            <p14:sldId id="2076136294"/>
            <p14:sldId id="2076136295"/>
            <p14:sldId id="2076136296"/>
            <p14:sldId id="2076136301"/>
            <p14:sldId id="2076136302"/>
            <p14:sldId id="2076136303"/>
            <p14:sldId id="2076136304"/>
            <p14:sldId id="2076136305"/>
            <p14:sldId id="2076136306"/>
            <p14:sldId id="2076136307"/>
            <p14:sldId id="2076136309"/>
            <p14:sldId id="2076136310"/>
            <p14:sldId id="2076136311"/>
            <p14:sldId id="2076136313"/>
            <p14:sldId id="2076136314"/>
            <p14:sldId id="2076136315"/>
            <p14:sldId id="2076136316"/>
            <p14:sldId id="2076136317"/>
            <p14:sldId id="2076136318"/>
            <p14:sldId id="2076136319"/>
            <p14:sldId id="2076136320"/>
            <p14:sldId id="2076136321"/>
            <p14:sldId id="2076136322"/>
            <p14:sldId id="2076136323"/>
            <p14:sldId id="2076136299"/>
            <p14:sldId id="2076136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737AE2-3A59-1B59-1731-A167165C9965}" v="27" dt="2022-09-22T07:35:12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8" autoAdjust="0"/>
    <p:restoredTop sz="94194" autoAdjust="0"/>
  </p:normalViewPr>
  <p:slideViewPr>
    <p:cSldViewPr snapToGrid="0" snapToObjects="1">
      <p:cViewPr varScale="1">
        <p:scale>
          <a:sx n="85" d="100"/>
          <a:sy n="85" d="100"/>
        </p:scale>
        <p:origin x="60" y="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3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10/26/2022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nuragsinghdatasciencebigdata/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mailto:anukaushalsingh@gmail.com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1B943-752D-A458-565B-2EC1C7B7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25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4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85B9B-3E71-B826-5079-621E658D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873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BAA70-9BEE-04E0-7E98-6ABEB9B8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889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39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411C35-7F00-AFC3-6E43-67B3AB392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635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7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BB0F54-BE00-73A4-7DC5-048E7F93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50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9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E80E25-F5F0-CA4F-708C-83A5C3E4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381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6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420B4-1A16-D3B2-2F3F-DC3D2F80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00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4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09D2F2-867C-2DAE-166F-7E2132CA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127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71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6EA4AE-DBA8-0833-A13B-DC9C5574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873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85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A5F695-615A-417A-016E-CD72B54B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25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6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455856"/>
            <a:ext cx="6870875" cy="561564"/>
          </a:xfrm>
        </p:spPr>
        <p:txBody>
          <a:bodyPr/>
          <a:lstStyle/>
          <a:p>
            <a:r>
              <a:rPr lang="en-IN" sz="3600" dirty="0"/>
              <a:t>Anurag Singh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</p:spPr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Principal Engineer Data, AI and IOT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1D4DC1-C272-E5E6-7B4E-65904C3188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026" name="Picture 2" descr="Profile photo of ANURAG SINGH">
            <a:extLst>
              <a:ext uri="{FF2B5EF4-FFF2-40B4-BE49-F238E27FC236}">
                <a16:creationId xmlns:a16="http://schemas.microsoft.com/office/drawing/2014/main" id="{16B5752D-E410-5AA7-6262-0FDFBA3A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203" y="2286430"/>
            <a:ext cx="3461977" cy="346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FB26A-A3B0-24CA-E2BF-AE2B7566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127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58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D97DB-BF68-055A-05A2-217F9507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00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8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BDCBAC-ADCE-49E0-5391-F22E6E83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50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67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93EF0F-5827-B840-591A-630C2C699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25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5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2B6F2-50AB-3459-1F27-D2ABEA0F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76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9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1DDDF-9144-A2DF-BB85-B17933D81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49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93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50692-F030-4DEC-42D4-ECE0BA16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889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1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1" y="3873500"/>
            <a:ext cx="9067800" cy="1435099"/>
          </a:xfrm>
        </p:spPr>
        <p:txBody>
          <a:bodyPr/>
          <a:lstStyle/>
          <a:p>
            <a:r>
              <a:rPr lang="en-IN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91352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59C7E2A-1841-4AA0-8084-E8A63CE1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Anurag Singh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B4C566-5663-4C0D-9E13-F0B36146D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https://www.linkedin.com/in/anuragsinghdatasciencebigdata/</a:t>
            </a:r>
            <a:endParaRPr lang="en-IN" dirty="0"/>
          </a:p>
          <a:p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122110-9891-47A6-9D27-CCBBFD59F7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2CAE07A-3C6E-420E-AFAE-D58FF40EB5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ABE9AD-6DAD-4C0B-9320-2C57C5AB3E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0230" y="2594864"/>
            <a:ext cx="13144370" cy="1081120"/>
          </a:xfrm>
        </p:spPr>
        <p:txBody>
          <a:bodyPr/>
          <a:lstStyle/>
          <a:p>
            <a:r>
              <a:rPr lang="en-IN" dirty="0"/>
              <a:t>Microsoft Purview Dynamic Data Governance Tool</a:t>
            </a:r>
          </a:p>
        </p:txBody>
      </p:sp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31" y="5028960"/>
            <a:ext cx="14114769" cy="677493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Govern your data wherever it resides with Microsoft Purview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9752" y="5930900"/>
            <a:ext cx="12290248" cy="14224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Anurag Singh</a:t>
            </a:r>
          </a:p>
          <a:p>
            <a:r>
              <a:rPr lang="en-IN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anukaushalsingh@gmail.com</a:t>
            </a: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https://medium.com/@anuragsingh-6701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3848C-D031-A4FE-1CC6-7814A42A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31" y="61783"/>
            <a:ext cx="12243064" cy="44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9E6D6-05E6-B5BC-27C4-98CE898DF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5446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74B29-45F5-A3B0-8744-90059CC08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300" y="0"/>
            <a:ext cx="127381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3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D09144-D476-6206-A98D-B4A8C6B7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4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EBFE55-C3C5-911C-D053-E08811675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50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87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D6397-5A20-59A5-5644-2B7519327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00F22-7592-10F7-3119-770FAADC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381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9796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54</Words>
  <Application>Microsoft Office PowerPoint</Application>
  <PresentationFormat>Custom</PresentationFormat>
  <Paragraphs>10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-apple-system</vt:lpstr>
      <vt:lpstr>Poppins</vt:lpstr>
      <vt:lpstr>Arial</vt:lpstr>
      <vt:lpstr>Times New Roman</vt:lpstr>
      <vt:lpstr>Segoe UI</vt:lpstr>
      <vt:lpstr>Poppins Light</vt:lpstr>
      <vt:lpstr>Calibri</vt:lpstr>
      <vt:lpstr>Segoe UI Semibold (Headings)</vt:lpstr>
      <vt:lpstr>Segoe UI Semibold</vt:lpstr>
      <vt:lpstr>Wingdings</vt:lpstr>
      <vt:lpstr>Document template - Corp grid</vt:lpstr>
      <vt:lpstr>1_Document template - Corp grid</vt:lpstr>
      <vt:lpstr>PowerPoint Presentation</vt:lpstr>
      <vt:lpstr>Anurag Singh</vt:lpstr>
      <vt:lpstr>Govern your data wherever it resides with Microsoft Purview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6</cp:revision>
  <dcterms:created xsi:type="dcterms:W3CDTF">2020-10-17T05:30:34Z</dcterms:created>
  <dcterms:modified xsi:type="dcterms:W3CDTF">2022-10-26T15:17:26Z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ContentTypeId">
    <vt:lpwstr>0x010100FB6A37E6996C184D85BF3BA8E3563761</vt:lpwstr>
  </property>
  <property fmtid="{D5CDD505-2E9C-101B-9397-08002B2CF9AE}" pid="10" name="MSIP_Label_704d127f-2b79-48d2-81a7-0e69196ed6ca_Enabled">
    <vt:lpwstr>true</vt:lpwstr>
  </property>
  <property fmtid="{D5CDD505-2E9C-101B-9397-08002B2CF9AE}" pid="11" name="MSIP_Label_704d127f-2b79-48d2-81a7-0e69196ed6ca_SetDate">
    <vt:lpwstr>2022-10-19T14:43:18Z</vt:lpwstr>
  </property>
  <property fmtid="{D5CDD505-2E9C-101B-9397-08002B2CF9AE}" pid="12" name="MSIP_Label_704d127f-2b79-48d2-81a7-0e69196ed6ca_Method">
    <vt:lpwstr>Standard</vt:lpwstr>
  </property>
  <property fmtid="{D5CDD505-2E9C-101B-9397-08002B2CF9AE}" pid="13" name="MSIP_Label_704d127f-2b79-48d2-81a7-0e69196ed6ca_Name">
    <vt:lpwstr>UNCLASSIFIED</vt:lpwstr>
  </property>
  <property fmtid="{D5CDD505-2E9C-101B-9397-08002B2CF9AE}" pid="14" name="MSIP_Label_704d127f-2b79-48d2-81a7-0e69196ed6ca_SiteId">
    <vt:lpwstr>e65107ae-deaa-4f76-b79e-c4b5067a5929</vt:lpwstr>
  </property>
  <property fmtid="{D5CDD505-2E9C-101B-9397-08002B2CF9AE}" pid="15" name="MSIP_Label_704d127f-2b79-48d2-81a7-0e69196ed6ca_ActionId">
    <vt:lpwstr>682de8a0-b586-4347-9adc-226fd3192ae6</vt:lpwstr>
  </property>
  <property fmtid="{D5CDD505-2E9C-101B-9397-08002B2CF9AE}" pid="16" name="MSIP_Label_704d127f-2b79-48d2-81a7-0e69196ed6ca_ContentBits">
    <vt:lpwstr>0</vt:lpwstr>
  </property>
</Properties>
</file>